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44"/>
  </p:notesMasterIdLst>
  <p:handoutMasterIdLst>
    <p:handoutMasterId r:id="rId45"/>
  </p:handoutMasterIdLst>
  <p:sldIdLst>
    <p:sldId id="668" r:id="rId6"/>
    <p:sldId id="1025" r:id="rId7"/>
    <p:sldId id="998" r:id="rId8"/>
    <p:sldId id="999" r:id="rId9"/>
    <p:sldId id="1000" r:id="rId10"/>
    <p:sldId id="1001" r:id="rId11"/>
    <p:sldId id="1002" r:id="rId12"/>
    <p:sldId id="1003" r:id="rId13"/>
    <p:sldId id="1004" r:id="rId14"/>
    <p:sldId id="1005" r:id="rId15"/>
    <p:sldId id="1006" r:id="rId16"/>
    <p:sldId id="1007" r:id="rId17"/>
    <p:sldId id="1008" r:id="rId18"/>
    <p:sldId id="1009" r:id="rId19"/>
    <p:sldId id="1010" r:id="rId20"/>
    <p:sldId id="1011" r:id="rId21"/>
    <p:sldId id="1012" r:id="rId22"/>
    <p:sldId id="1013" r:id="rId23"/>
    <p:sldId id="1014" r:id="rId24"/>
    <p:sldId id="1015" r:id="rId25"/>
    <p:sldId id="1016" r:id="rId26"/>
    <p:sldId id="1017" r:id="rId27"/>
    <p:sldId id="1018" r:id="rId28"/>
    <p:sldId id="1019" r:id="rId29"/>
    <p:sldId id="1020" r:id="rId30"/>
    <p:sldId id="1021" r:id="rId31"/>
    <p:sldId id="1022" r:id="rId32"/>
    <p:sldId id="1023" r:id="rId33"/>
    <p:sldId id="672" r:id="rId34"/>
    <p:sldId id="1026" r:id="rId35"/>
    <p:sldId id="1027" r:id="rId36"/>
    <p:sldId id="1028" r:id="rId37"/>
    <p:sldId id="1029" r:id="rId38"/>
    <p:sldId id="1030" r:id="rId39"/>
    <p:sldId id="1031" r:id="rId40"/>
    <p:sldId id="1032" r:id="rId41"/>
    <p:sldId id="1033" r:id="rId42"/>
    <p:sldId id="1034" r:id="rId4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25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672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65330" autoAdjust="0"/>
  </p:normalViewPr>
  <p:slideViewPr>
    <p:cSldViewPr snapToGrid="0">
      <p:cViewPr varScale="1">
        <p:scale>
          <a:sx n="31" d="100"/>
          <a:sy n="31" d="100"/>
        </p:scale>
        <p:origin x="1604" y="3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</a:t>
            </a:r>
            <a:r>
              <a:rPr lang="en-US" baseline="0" dirty="0" smtClean="0"/>
              <a:t>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4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this from</a:t>
            </a:r>
            <a:r>
              <a:rPr lang="en-US" baseline="0" dirty="0" smtClean="0"/>
              <a:t> other decks?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22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0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knife cookbook list to make sure they are in the right local chef-repo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95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use search as long as you have chef server.</a:t>
            </a:r>
          </a:p>
          <a:p>
            <a:endParaRPr lang="en-US" dirty="0" smtClean="0"/>
          </a:p>
          <a:p>
            <a:r>
              <a:rPr lang="en-US" dirty="0" smtClean="0"/>
              <a:t>sometime</a:t>
            </a:r>
            <a:r>
              <a:rPr lang="en-US" baseline="0" dirty="0" smtClean="0"/>
              <a:t>s knife cookbook list doesn't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6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Talking about how this runs locally now   </a:t>
            </a:r>
          </a:p>
          <a:p>
            <a:endParaRPr lang="en-US" dirty="0" smtClean="0"/>
          </a:p>
          <a:p>
            <a:r>
              <a:rPr lang="en-US" dirty="0" smtClean="0"/>
              <a:t>last pic – dude in wrong dir.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4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5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</a:t>
            </a:r>
            <a:r>
              <a:rPr lang="en-US" baseline="0" dirty="0" smtClean="0"/>
              <a:t> script. After the last slide are slides that we might add to the beginning of this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1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this from</a:t>
            </a:r>
            <a:r>
              <a:rPr lang="en-US" baseline="0" dirty="0" smtClean="0"/>
              <a:t> other decks?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6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2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knife cookbook list to make sure they are in the right local chef-repo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3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use search as long as you have chef server.</a:t>
            </a:r>
          </a:p>
          <a:p>
            <a:endParaRPr lang="en-US" dirty="0" smtClean="0"/>
          </a:p>
          <a:p>
            <a:r>
              <a:rPr lang="en-US" dirty="0" smtClean="0"/>
              <a:t>sometime</a:t>
            </a:r>
            <a:r>
              <a:rPr lang="en-US" baseline="0" dirty="0" smtClean="0"/>
              <a:t>s knife cookbook list doesn't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1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5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9-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The Chef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Hub </a:t>
            </a:r>
            <a:r>
              <a:rPr lang="en-US" dirty="0"/>
              <a:t>for </a:t>
            </a:r>
            <a:r>
              <a:rPr lang="en-US" dirty="0" smtClean="0"/>
              <a:t>Configuration Data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780288"/>
          </a:xfrm>
        </p:spPr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  berks apply ENVIRONMENT     # Apply version locks from </a:t>
            </a:r>
            <a:r>
              <a:rPr lang="en-US" dirty="0" err="1"/>
              <a:t>Berksfile.lock</a:t>
            </a:r>
            <a:r>
              <a:rPr lang="en-US" dirty="0"/>
              <a:t> to a Chef environment</a:t>
            </a:r>
          </a:p>
          <a:p>
            <a:r>
              <a:rPr lang="en-US" dirty="0"/>
              <a:t>  berks contingent COOKBOOK   # List all cookbooks that depend on the given cookbook in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cookbook NAME [PATH]  # Create a skeleton for a new cookbook</a:t>
            </a:r>
          </a:p>
          <a:p>
            <a:r>
              <a:rPr lang="en-US" dirty="0"/>
              <a:t>  berks help [COMMAND]        # Describe available commands or one specific command</a:t>
            </a:r>
          </a:p>
          <a:p>
            <a:r>
              <a:rPr lang="en-US" dirty="0"/>
              <a:t>  berks info [COOKBOOK]       # Display name, author, copyright, and dependency </a:t>
            </a:r>
            <a:r>
              <a:rPr lang="en-US" dirty="0" smtClean="0"/>
              <a:t>information</a:t>
            </a:r>
            <a:endParaRPr lang="en-US" dirty="0"/>
          </a:p>
          <a:p>
            <a:r>
              <a:rPr lang="en-US" dirty="0"/>
              <a:t>  berks </a:t>
            </a:r>
            <a:r>
              <a:rPr lang="en-US" dirty="0" err="1"/>
              <a:t>init</a:t>
            </a:r>
            <a:r>
              <a:rPr lang="en-US" dirty="0"/>
              <a:t> [PATH]           # Initialize </a:t>
            </a:r>
            <a:r>
              <a:rPr lang="en-US" dirty="0" err="1"/>
              <a:t>Berkshelf</a:t>
            </a:r>
            <a:r>
              <a:rPr lang="en-US" dirty="0"/>
              <a:t> in the given directory</a:t>
            </a:r>
          </a:p>
          <a:p>
            <a:r>
              <a:rPr lang="en-US" dirty="0"/>
              <a:t>  berks install               # Install the cookbooks specified in the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list                  # List cookbooks and their dependencies specified by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outdated [COOKBOOKS]  # List dependencies that have new versions available </a:t>
            </a:r>
            <a:r>
              <a:rPr lang="en-US" dirty="0" smtClean="0"/>
              <a:t>that</a:t>
            </a:r>
            <a:endParaRPr lang="en-US" dirty="0"/>
          </a:p>
          <a:p>
            <a:r>
              <a:rPr lang="en-US" dirty="0"/>
              <a:t>  berks package [PATH]        # Vendor and archive the dependencies of a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search NAME           # Search the remote source for cookbooks matching the </a:t>
            </a:r>
            <a:r>
              <a:rPr lang="en-US" dirty="0" smtClean="0"/>
              <a:t>partial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--help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apache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</a:t>
            </a:r>
            <a:r>
              <a:rPr lang="en-US" dirty="0" smtClean="0"/>
              <a:t>0.2.1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Upload your remaining cookbooks</a:t>
            </a:r>
          </a:p>
          <a:p>
            <a:pPr marL="609585" indent="-609585">
              <a:buFont typeface="Wingdings" charset="2"/>
              <a:buChar char="q"/>
            </a:pPr>
            <a:endParaRPr lang="en-US" smtClean="0"/>
          </a:p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Verify that are all uploaded</a:t>
            </a:r>
          </a:p>
          <a:p>
            <a:pPr marL="609585" indent="-609585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~/chef-repo/cookbooks/workstation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'workstation'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</a:t>
            </a:r>
            <a:r>
              <a:rPr lang="en-US" dirty="0" smtClean="0"/>
              <a:t>.</a:t>
            </a:r>
          </a:p>
          <a:p>
            <a:r>
              <a:rPr lang="en-US" dirty="0"/>
              <a:t>Using workstation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workstation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r>
              <a:rPr lang="en-US" dirty="0"/>
              <a:t>workstation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0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Connect </a:t>
            </a:r>
            <a:r>
              <a:rPr lang="en-US" dirty="0"/>
              <a:t>your local workstation (laptop) to a Chef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</a:t>
            </a:r>
            <a:r>
              <a:rPr lang="en-US" dirty="0"/>
              <a:t>the knife </a:t>
            </a:r>
            <a:r>
              <a:rPr lang="en-US" dirty="0" smtClean="0"/>
              <a:t>command to upload </a:t>
            </a:r>
            <a:r>
              <a:rPr lang="en-US" dirty="0"/>
              <a:t>cookbooks to a Chef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</a:t>
            </a:r>
            <a:r>
              <a:rPr lang="en-US" dirty="0"/>
              <a:t>a </a:t>
            </a:r>
            <a:r>
              <a:rPr lang="en-US" dirty="0" smtClean="0"/>
              <a:t>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</a:t>
            </a:r>
            <a:r>
              <a:rPr lang="en-US" dirty="0"/>
              <a:t>a node via a Chef Server.</a:t>
            </a: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</a:t>
            </a:r>
            <a:r>
              <a:rPr lang="en-US" smtClean="0"/>
              <a:t>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ec2-204-236-155-223.us-west-1.compute.amazonaws.com</a:t>
            </a:r>
          </a:p>
          <a:p>
            <a:r>
              <a:rPr lang="en-US" dirty="0"/>
              <a:t>ec2-204-236-155-223.us-west-1.compute.amazonaws.com Starting first Chef Client run...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ec2-204-236-155-223.us-west-1.compute.amazonaws.com Creating a new client identity for node1 using the validator key.</a:t>
            </a:r>
          </a:p>
          <a:p>
            <a:r>
              <a:rPr lang="en-US" dirty="0"/>
              <a:t>ec2-204-236-155-223.us-west-1.compute.amazonaws.com resolving cookbooks for run list: []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[2015-05-15T21:59:18+00:00] WARN: Node node1 has an empty run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ec2-204-236-155-223.us-west-1.compute.amazonaws.com Converging 0 resources</a:t>
            </a:r>
          </a:p>
          <a:p>
            <a:r>
              <a:rPr lang="en-US" dirty="0" smtClean="0"/>
              <a:t>ec2-204-236-155-223.us-west-1.compute.amazonaws.com</a:t>
            </a:r>
          </a:p>
          <a:p>
            <a:r>
              <a:rPr lang="en-US" dirty="0" smtClean="0"/>
              <a:t>ec2-204-236-155-223.us-west-1.compute.amazonaws.com Running handlers: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 -x USER -P PWD --sudo -N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182612"/>
            <a:ext cx="14423693" cy="6008887"/>
          </a:xfrm>
        </p:spPr>
        <p:txBody>
          <a:bodyPr/>
          <a:lstStyle/>
          <a:p>
            <a:r>
              <a:rPr lang="en-US" dirty="0"/>
              <a:t>FATAL: Cannot find sub command for: 'node --help'</a:t>
            </a:r>
          </a:p>
          <a:p>
            <a:r>
              <a:rPr lang="en-US" dirty="0"/>
              <a:t>Available node subcommands: (for details, knife SUB-COMMAND --help)</a:t>
            </a:r>
          </a:p>
          <a:p>
            <a:endParaRPr lang="en-US" dirty="0"/>
          </a:p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run_list remove [NODE] [ENTRY[,ENTRY]] (options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ip-10-198-51-26.us-west-1.compute.internal</a:t>
            </a:r>
          </a:p>
          <a:p>
            <a:r>
              <a:rPr lang="en-US" dirty="0"/>
              <a:t>IP:          204.236.155.223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node1: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</a:t>
            </a:r>
            <a:r>
              <a:rPr lang="en-US" dirty="0" smtClean="0"/>
              <a:t>[apache]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node1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19" y="33907"/>
            <a:ext cx="10926581" cy="595552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45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10" y="2870785"/>
            <a:ext cx="8620893" cy="490161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ORGNAME-validator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589529"/>
            <a:ext cx="8991600" cy="496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475" y="2640440"/>
            <a:ext cx="8279524" cy="52197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505" y="-665973"/>
            <a:ext cx="9766300" cy="632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353" y="279620"/>
            <a:ext cx="7175501" cy="7932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1" y="5240507"/>
            <a:ext cx="6819900" cy="16764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COOKBOOK COMMANDS **</a:t>
            </a:r>
          </a:p>
          <a:p>
            <a:r>
              <a:rPr lang="en-US" dirty="0"/>
              <a:t>knife cookbook bulk delete REGEX (options)</a:t>
            </a:r>
          </a:p>
          <a:p>
            <a:r>
              <a:rPr lang="en-US" dirty="0"/>
              <a:t>knife cookbook create COOKBOOK (options)</a:t>
            </a:r>
          </a:p>
          <a:p>
            <a:r>
              <a:rPr lang="en-US" dirty="0"/>
              <a:t>knife cookbook delete COOKBOOK VERSION (options)</a:t>
            </a:r>
          </a:p>
          <a:p>
            <a:r>
              <a:rPr lang="en-US" dirty="0"/>
              <a:t>knife cookbook download COOKBOOK [VERSION] (options)</a:t>
            </a:r>
          </a:p>
          <a:p>
            <a:r>
              <a:rPr lang="en-US" dirty="0"/>
              <a:t>knife cookbook list (options)</a:t>
            </a:r>
          </a:p>
          <a:p>
            <a:r>
              <a:rPr lang="en-US" dirty="0"/>
              <a:t>knife cookbook metadata COOKBOOK (options)</a:t>
            </a:r>
          </a:p>
          <a:p>
            <a:r>
              <a:rPr lang="en-US" dirty="0"/>
              <a:t>knife cookbook metadata from FILE (options)</a:t>
            </a:r>
          </a:p>
          <a:p>
            <a:r>
              <a:rPr lang="en-US" dirty="0"/>
              <a:t>knife cookbook show COOKBOOK [VERSION] [PART] [FILENAME] (options)</a:t>
            </a:r>
          </a:p>
          <a:p>
            <a:r>
              <a:rPr lang="en-US" dirty="0"/>
              <a:t>knife cookbook test [COOKBOOKS...] (options)</a:t>
            </a:r>
          </a:p>
          <a:p>
            <a:r>
              <a:rPr lang="en-US" dirty="0"/>
              <a:t>knife cookbook upload [COOKBOOKS...]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--help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3250519"/>
            <a:ext cx="7169150" cy="449751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348" y="3637459"/>
            <a:ext cx="6369020" cy="4856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3680714"/>
            <a:ext cx="8035597" cy="4301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019" y="4821045"/>
            <a:ext cx="7550149" cy="409593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9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2657483"/>
            <a:ext cx="12471400" cy="6477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  berks apply ENVIRONMENT     # Apply version locks from </a:t>
            </a:r>
            <a:r>
              <a:rPr lang="en-US" dirty="0" err="1"/>
              <a:t>Berksfile.lock</a:t>
            </a:r>
            <a:r>
              <a:rPr lang="en-US" dirty="0"/>
              <a:t> to a Chef environment</a:t>
            </a:r>
          </a:p>
          <a:p>
            <a:r>
              <a:rPr lang="en-US" dirty="0"/>
              <a:t>  berks contingent COOKBOOK   # List all cookbooks that depend on the given cookbook in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cookbook NAME [PATH]  # Create a skeleton for a new cookbook</a:t>
            </a:r>
          </a:p>
          <a:p>
            <a:r>
              <a:rPr lang="en-US" dirty="0"/>
              <a:t>  berks help [COMMAND]        # Describe available commands or one specific command</a:t>
            </a:r>
          </a:p>
          <a:p>
            <a:r>
              <a:rPr lang="en-US" dirty="0"/>
              <a:t>  berks info [COOKBOOK]       # Display name, author, copyright, and dependency </a:t>
            </a:r>
            <a:r>
              <a:rPr lang="en-US" dirty="0" smtClean="0"/>
              <a:t>information</a:t>
            </a:r>
            <a:endParaRPr lang="en-US" dirty="0"/>
          </a:p>
          <a:p>
            <a:r>
              <a:rPr lang="en-US" dirty="0"/>
              <a:t>  berks </a:t>
            </a:r>
            <a:r>
              <a:rPr lang="en-US" dirty="0" err="1"/>
              <a:t>init</a:t>
            </a:r>
            <a:r>
              <a:rPr lang="en-US" dirty="0"/>
              <a:t> [PATH]           # Initialize </a:t>
            </a:r>
            <a:r>
              <a:rPr lang="en-US" dirty="0" err="1"/>
              <a:t>Berkshelf</a:t>
            </a:r>
            <a:r>
              <a:rPr lang="en-US" dirty="0"/>
              <a:t> in the given directory</a:t>
            </a:r>
          </a:p>
          <a:p>
            <a:r>
              <a:rPr lang="en-US" dirty="0"/>
              <a:t>  berks install               # Install the cookbooks specified in the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list                  # List cookbooks and their dependencies specified by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outdated [COOKBOOKS]  # List dependencies that have new versions available </a:t>
            </a:r>
            <a:r>
              <a:rPr lang="en-US" dirty="0" smtClean="0"/>
              <a:t>that</a:t>
            </a:r>
            <a:endParaRPr lang="en-US" dirty="0"/>
          </a:p>
          <a:p>
            <a:r>
              <a:rPr lang="en-US" dirty="0"/>
              <a:t>  berks package [PATH]        # Vendor and archive the dependencies of a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search NAME           # Search the remote source for cookbooks matching the </a:t>
            </a:r>
            <a:r>
              <a:rPr lang="en-US" dirty="0" smtClean="0"/>
              <a:t>partial</a:t>
            </a:r>
            <a:endParaRPr lang="en-US" dirty="0"/>
          </a:p>
          <a:p>
            <a:r>
              <a:rPr lang="en-US" dirty="0" smtClean="0"/>
              <a:t>  berks shelf SUBCOMMAND      # Interact with the cookbook store</a:t>
            </a:r>
          </a:p>
          <a:p>
            <a:r>
              <a:rPr lang="en-US" dirty="0" smtClean="0"/>
              <a:t>  berks show [COOKBOOK]       # Display the path to a cookbook on disk</a:t>
            </a:r>
          </a:p>
          <a:p>
            <a:r>
              <a:rPr lang="en-US" dirty="0" smtClean="0"/>
              <a:t>  berks update [COOKBOOKS]    # Update the cookbooks (and dependencies) specified in the   </a:t>
            </a:r>
          </a:p>
          <a:p>
            <a:r>
              <a:rPr lang="en-US" dirty="0"/>
              <a:t> </a:t>
            </a:r>
            <a:r>
              <a:rPr lang="en-US" dirty="0" smtClean="0"/>
              <a:t> berks upload [COOKBOOKS]    # Upload the cookbook specified in the </a:t>
            </a:r>
            <a:r>
              <a:rPr lang="en-US" dirty="0" err="1" smtClean="0"/>
              <a:t>Berksfile</a:t>
            </a:r>
            <a:r>
              <a:rPr lang="en-US" dirty="0" smtClean="0"/>
              <a:t> to the Chef   </a:t>
            </a:r>
          </a:p>
          <a:p>
            <a:r>
              <a:rPr lang="en-US" dirty="0"/>
              <a:t> </a:t>
            </a:r>
            <a:r>
              <a:rPr lang="en-US" dirty="0" smtClean="0"/>
              <a:t> berks vendor [PATH]         # Vendor the cookbooks specified by the </a:t>
            </a:r>
            <a:r>
              <a:rPr lang="en-US" dirty="0" err="1" smtClean="0"/>
              <a:t>Berksfile</a:t>
            </a:r>
            <a:r>
              <a:rPr lang="en-US" dirty="0" smtClean="0"/>
              <a:t> into a berks    </a:t>
            </a:r>
          </a:p>
          <a:p>
            <a:r>
              <a:rPr lang="en-US" dirty="0"/>
              <a:t> </a:t>
            </a:r>
            <a:r>
              <a:rPr lang="en-US" dirty="0" smtClean="0"/>
              <a:t> berks verify                </a:t>
            </a:r>
            <a:r>
              <a:rPr lang="en-US" dirty="0"/>
              <a:t># Perform a quick validation on the contents of your resolved </a:t>
            </a:r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berks </a:t>
            </a:r>
            <a:r>
              <a:rPr lang="en-US" dirty="0"/>
              <a:t>version               # Display version</a:t>
            </a:r>
          </a:p>
          <a:p>
            <a:r>
              <a:rPr lang="en-US" dirty="0"/>
              <a:t>  berks </a:t>
            </a:r>
            <a:r>
              <a:rPr lang="en-US" dirty="0" err="1"/>
              <a:t>viz</a:t>
            </a:r>
            <a:r>
              <a:rPr lang="en-US" dirty="0"/>
              <a:t>                   # Visualize the dependency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--help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790700"/>
            <a:ext cx="9207500" cy="5562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69" y="2794108"/>
            <a:ext cx="7632700" cy="586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1" y="1992370"/>
            <a:ext cx="10642600" cy="674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033" y="7290755"/>
            <a:ext cx="7442200" cy="26289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45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8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ORGNAME-validator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COOKBOOK COMMANDS **</a:t>
            </a:r>
          </a:p>
          <a:p>
            <a:r>
              <a:rPr lang="en-US" dirty="0"/>
              <a:t>knife cookbook bulk delete REGEX (options)</a:t>
            </a:r>
          </a:p>
          <a:p>
            <a:r>
              <a:rPr lang="en-US" dirty="0"/>
              <a:t>knife cookbook create COOKBOOK (options)</a:t>
            </a:r>
          </a:p>
          <a:p>
            <a:r>
              <a:rPr lang="en-US" dirty="0"/>
              <a:t>knife cookbook delete COOKBOOK VERSION (options)</a:t>
            </a:r>
          </a:p>
          <a:p>
            <a:r>
              <a:rPr lang="en-US" dirty="0"/>
              <a:t>knife cookbook download COOKBOOK [VERSION] (options)</a:t>
            </a:r>
          </a:p>
          <a:p>
            <a:r>
              <a:rPr lang="en-US" dirty="0"/>
              <a:t>knife cookbook list (options)</a:t>
            </a:r>
          </a:p>
          <a:p>
            <a:r>
              <a:rPr lang="en-US" dirty="0"/>
              <a:t>knife cookbook metadata COOKBOOK (options)</a:t>
            </a:r>
          </a:p>
          <a:p>
            <a:r>
              <a:rPr lang="en-US" dirty="0"/>
              <a:t>knife cookbook metadata from FILE (options)</a:t>
            </a:r>
          </a:p>
          <a:p>
            <a:r>
              <a:rPr lang="en-US" dirty="0"/>
              <a:t>knife cookbook show COOKBOOK [VERSION] [PART] [FILENAME] (options)</a:t>
            </a:r>
          </a:p>
          <a:p>
            <a:r>
              <a:rPr lang="en-US" dirty="0"/>
              <a:t>knife cookbook test [COOKBOOKS...] (options)</a:t>
            </a:r>
          </a:p>
          <a:p>
            <a:r>
              <a:rPr lang="en-US" dirty="0"/>
              <a:t>knife cookbook upload [COOKBOOKS...]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--help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2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9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15015</TotalTime>
  <Words>1693</Words>
  <Application>Microsoft Office PowerPoint</Application>
  <PresentationFormat>Custom</PresentationFormat>
  <Paragraphs>289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Courier New</vt:lpstr>
      <vt:lpstr>Gill Sans MT</vt:lpstr>
      <vt:lpstr>Inconsolata</vt:lpstr>
      <vt:lpstr>Wingdings</vt:lpstr>
      <vt:lpstr>ChefDk3.2Template</vt:lpstr>
      <vt:lpstr>The Chef Server</vt:lpstr>
      <vt:lpstr>Objectives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Discussion</vt:lpstr>
      <vt:lpstr>PowerPoint Presentation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1920</cp:revision>
  <cp:lastPrinted>2015-02-07T23:49:10Z</cp:lastPrinted>
  <dcterms:created xsi:type="dcterms:W3CDTF">2012-09-13T17:36:07Z</dcterms:created>
  <dcterms:modified xsi:type="dcterms:W3CDTF">2015-08-19T17:44:25Z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